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18C3-8A66-4D1C-9FAA-C969D0F3A9F9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C4F-E5A1-4E75-BB3E-7322B2943CC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18C3-8A66-4D1C-9FAA-C969D0F3A9F9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C4F-E5A1-4E75-BB3E-7322B29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18C3-8A66-4D1C-9FAA-C969D0F3A9F9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C4F-E5A1-4E75-BB3E-7322B29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18C3-8A66-4D1C-9FAA-C969D0F3A9F9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C4F-E5A1-4E75-BB3E-7322B29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18C3-8A66-4D1C-9FAA-C969D0F3A9F9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BBEEC4F-E5A1-4E75-BB3E-7322B2943CC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18C3-8A66-4D1C-9FAA-C969D0F3A9F9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C4F-E5A1-4E75-BB3E-7322B29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18C3-8A66-4D1C-9FAA-C969D0F3A9F9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C4F-E5A1-4E75-BB3E-7322B29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18C3-8A66-4D1C-9FAA-C969D0F3A9F9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C4F-E5A1-4E75-BB3E-7322B29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18C3-8A66-4D1C-9FAA-C969D0F3A9F9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C4F-E5A1-4E75-BB3E-7322B29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18C3-8A66-4D1C-9FAA-C969D0F3A9F9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C4F-E5A1-4E75-BB3E-7322B29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18C3-8A66-4D1C-9FAA-C969D0F3A9F9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EEC4F-E5A1-4E75-BB3E-7322B2943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E0E18C3-8A66-4D1C-9FAA-C969D0F3A9F9}" type="datetimeFigureOut">
              <a:rPr lang="en-US" smtClean="0"/>
              <a:t>3/23/2012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BBEEC4F-E5A1-4E75-BB3E-7322B2943CC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FFC0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Us government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solidFill>
            <a:srgbClr val="FFC000"/>
          </a:solidFill>
          <a:ln>
            <a:solidFill>
              <a:srgbClr val="00B05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By mark and josh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Legislative branch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  <a:ln>
            <a:solidFill>
              <a:srgbClr val="92D050"/>
            </a:solidFill>
          </a:ln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Makes laws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Establishes taxes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Can override presidents veto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Can refuse to appoint presidents candidates for judgeships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en-US" dirty="0" smtClean="0"/>
              <a:t>Judicial branch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en-US" dirty="0" smtClean="0"/>
              <a:t>Interprets what laws mean</a:t>
            </a:r>
          </a:p>
          <a:p>
            <a:r>
              <a:rPr lang="en-US" dirty="0" smtClean="0"/>
              <a:t>Decides if laws are against the constitution</a:t>
            </a:r>
          </a:p>
          <a:p>
            <a:r>
              <a:rPr lang="en-US" dirty="0" smtClean="0"/>
              <a:t>Can overrule presidents actions</a:t>
            </a:r>
          </a:p>
          <a:p>
            <a:r>
              <a:rPr lang="en-US" dirty="0" smtClean="0"/>
              <a:t>Can get rid of laws against constitution</a:t>
            </a:r>
            <a:endParaRPr lang="en-US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5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Executive branch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President</a:t>
            </a:r>
          </a:p>
          <a:p>
            <a:r>
              <a:rPr lang="en-US" dirty="0" smtClean="0"/>
              <a:t>Makes sure laws are happening correctly</a:t>
            </a:r>
          </a:p>
          <a:p>
            <a:r>
              <a:rPr lang="en-US" dirty="0" smtClean="0"/>
              <a:t>Commands the army</a:t>
            </a:r>
          </a:p>
          <a:p>
            <a:r>
              <a:rPr lang="en-US" dirty="0" smtClean="0"/>
              <a:t>Can veto laws</a:t>
            </a:r>
          </a:p>
          <a:p>
            <a:r>
              <a:rPr lang="en-US" dirty="0" smtClean="0"/>
              <a:t>Appoints supreme court</a:t>
            </a:r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</TotalTime>
  <Words>66</Words>
  <Application>Microsoft Office PowerPoint</Application>
  <PresentationFormat>On-screen Show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Us government</vt:lpstr>
      <vt:lpstr>Legislative branch</vt:lpstr>
      <vt:lpstr>Judicial branch</vt:lpstr>
      <vt:lpstr>Executive branch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 government</dc:title>
  <dc:creator>misd</dc:creator>
  <cp:lastModifiedBy>misd</cp:lastModifiedBy>
  <cp:revision>3</cp:revision>
  <dcterms:created xsi:type="dcterms:W3CDTF">2012-03-23T19:09:12Z</dcterms:created>
  <dcterms:modified xsi:type="dcterms:W3CDTF">2012-03-23T19:30:42Z</dcterms:modified>
</cp:coreProperties>
</file>